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048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2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3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4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1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7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8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B82CF16-091F-499A-9E5F-286AA911C5C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FDC588-7FCF-4EA7-AF0F-8CCD688E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82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0B07607B-0813-4C06-81E3-A4FB13DBA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pic>
        <p:nvPicPr>
          <p:cNvPr id="5" name="Picture 4" descr="A picture containing floor, indoor, weapon, red&#10;&#10;Description automatically generated">
            <a:extLst>
              <a:ext uri="{FF2B5EF4-FFF2-40B4-BE49-F238E27FC236}">
                <a16:creationId xmlns:a16="http://schemas.microsoft.com/office/drawing/2014/main" id="{0CE3AB08-374C-FBAA-5745-C191554884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977"/>
          <a:stretch/>
        </p:blipFill>
        <p:spPr>
          <a:xfrm>
            <a:off x="1509806" y="1064806"/>
            <a:ext cx="9149952" cy="4633350"/>
          </a:xfrm>
          <a:prstGeom prst="rect">
            <a:avLst/>
          </a:prstGeom>
          <a:ln w="50800" cap="rnd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0672-74CB-A3F0-F0E1-6A0467481FFC}"/>
              </a:ext>
            </a:extLst>
          </p:cNvPr>
          <p:cNvSpPr txBox="1"/>
          <p:nvPr/>
        </p:nvSpPr>
        <p:spPr>
          <a:xfrm>
            <a:off x="626374" y="283625"/>
            <a:ext cx="10916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RBT173 Final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44CD9-ED33-57E4-AAE2-BCFA5CF6977D}"/>
              </a:ext>
            </a:extLst>
          </p:cNvPr>
          <p:cNvSpPr txBox="1"/>
          <p:nvPr/>
        </p:nvSpPr>
        <p:spPr>
          <a:xfrm>
            <a:off x="637592" y="5296318"/>
            <a:ext cx="1091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ST-W48 Blaster</a:t>
            </a:r>
          </a:p>
          <a:p>
            <a:pPr algn="ctr"/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Tyler Widener</a:t>
            </a:r>
          </a:p>
        </p:txBody>
      </p:sp>
    </p:spTree>
    <p:extLst>
      <p:ext uri="{BB962C8B-B14F-4D97-AF65-F5344CB8AC3E}">
        <p14:creationId xmlns:p14="http://schemas.microsoft.com/office/powerpoint/2010/main" val="223723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745DB-581A-90AC-55F7-1CD4E6E0F031}"/>
              </a:ext>
            </a:extLst>
          </p:cNvPr>
          <p:cNvSpPr txBox="1"/>
          <p:nvPr/>
        </p:nvSpPr>
        <p:spPr>
          <a:xfrm>
            <a:off x="637592" y="2405610"/>
            <a:ext cx="10916816" cy="20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b="1" dirty="0">
                <a:ln w="12700">
                  <a:solidFill>
                    <a:schemeClr val="bg2"/>
                  </a:solidFill>
                </a:ln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503127865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F97B279-474A-5049-4D6D-63BA6A41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D82B7-BD50-EE2D-0DD2-492AD0261EAD}"/>
              </a:ext>
            </a:extLst>
          </p:cNvPr>
          <p:cNvSpPr txBox="1"/>
          <p:nvPr/>
        </p:nvSpPr>
        <p:spPr>
          <a:xfrm>
            <a:off x="637592" y="442245"/>
            <a:ext cx="10916816" cy="478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n w="12700">
                  <a:solidFill>
                    <a:schemeClr val="bg2"/>
                  </a:solidFill>
                </a:ln>
              </a:rPr>
              <a:t>Final Notes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End BOM worth: ~$500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Custom Rucksack Style Frame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Speaker and Ergonomic Changes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88731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0B07607B-0813-4C06-81E3-A4FB13DBA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pic>
        <p:nvPicPr>
          <p:cNvPr id="5" name="Picture 4" descr="A picture containing floor, indoor, weapon, red&#10;&#10;Description automatically generated">
            <a:extLst>
              <a:ext uri="{FF2B5EF4-FFF2-40B4-BE49-F238E27FC236}">
                <a16:creationId xmlns:a16="http://schemas.microsoft.com/office/drawing/2014/main" id="{0CE3AB08-374C-FBAA-5745-C191554884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977"/>
          <a:stretch/>
        </p:blipFill>
        <p:spPr>
          <a:xfrm>
            <a:off x="1509806" y="1064806"/>
            <a:ext cx="9149952" cy="4633350"/>
          </a:xfrm>
          <a:prstGeom prst="rect">
            <a:avLst/>
          </a:prstGeom>
          <a:ln w="50800" cap="rnd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0672-74CB-A3F0-F0E1-6A0467481FFC}"/>
              </a:ext>
            </a:extLst>
          </p:cNvPr>
          <p:cNvSpPr txBox="1"/>
          <p:nvPr/>
        </p:nvSpPr>
        <p:spPr>
          <a:xfrm>
            <a:off x="626374" y="283625"/>
            <a:ext cx="10916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ST-W48 Blaster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44CD9-ED33-57E4-AAE2-BCFA5CF6977D}"/>
              </a:ext>
            </a:extLst>
          </p:cNvPr>
          <p:cNvSpPr txBox="1"/>
          <p:nvPr/>
        </p:nvSpPr>
        <p:spPr>
          <a:xfrm>
            <a:off x="637592" y="5863976"/>
            <a:ext cx="10916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Tyler Widener</a:t>
            </a:r>
          </a:p>
        </p:txBody>
      </p:sp>
    </p:spTree>
    <p:extLst>
      <p:ext uri="{BB962C8B-B14F-4D97-AF65-F5344CB8AC3E}">
        <p14:creationId xmlns:p14="http://schemas.microsoft.com/office/powerpoint/2010/main" val="19210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F97B279-474A-5049-4D6D-63BA6A41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D82B7-BD50-EE2D-0DD2-492AD0261EAD}"/>
              </a:ext>
            </a:extLst>
          </p:cNvPr>
          <p:cNvSpPr txBox="1"/>
          <p:nvPr/>
        </p:nvSpPr>
        <p:spPr>
          <a:xfrm>
            <a:off x="637592" y="442245"/>
            <a:ext cx="10916816" cy="570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n w="12700">
                  <a:solidFill>
                    <a:schemeClr val="bg2"/>
                  </a:solidFill>
                </a:ln>
              </a:rPr>
              <a:t>ST-W48 Blaster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Backpack Fed Nerf Blaster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Holding Capacity: 2000 Rival Balls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Fire Rate: 15/sec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FPS (Feet per second): ~100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bg2"/>
                  </a:solidFill>
                </a:ln>
              </a:rPr>
              <a:t>Arduino Nano Overheat Mechanic</a:t>
            </a:r>
          </a:p>
        </p:txBody>
      </p:sp>
    </p:spTree>
    <p:extLst>
      <p:ext uri="{BB962C8B-B14F-4D97-AF65-F5344CB8AC3E}">
        <p14:creationId xmlns:p14="http://schemas.microsoft.com/office/powerpoint/2010/main" val="155690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red, weapon&#10;&#10;Description automatically generated">
            <a:extLst>
              <a:ext uri="{FF2B5EF4-FFF2-40B4-BE49-F238E27FC236}">
                <a16:creationId xmlns:a16="http://schemas.microsoft.com/office/drawing/2014/main" id="{B83DCC63-4190-947F-82A6-94DE3DA7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188"/>
            <a:ext cx="12192000" cy="685800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92DA-D416-7D04-1ED8-847029F4799B}"/>
              </a:ext>
            </a:extLst>
          </p:cNvPr>
          <p:cNvSpPr txBox="1"/>
          <p:nvPr/>
        </p:nvSpPr>
        <p:spPr>
          <a:xfrm>
            <a:off x="913795" y="774441"/>
            <a:ext cx="3531684" cy="5234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Operation:</a:t>
            </a:r>
          </a:p>
          <a:p>
            <a:pPr marL="742950" indent="-7429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Charging Handle</a:t>
            </a:r>
          </a:p>
          <a:p>
            <a:pPr marL="742950" indent="-7429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Primary Trigger</a:t>
            </a:r>
          </a:p>
          <a:p>
            <a:pPr marL="742950" indent="-7429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Secondary Trigger</a:t>
            </a:r>
          </a:p>
          <a:p>
            <a:pPr marL="742950" indent="-7429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Diagnostic LEDs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8C-9B28-B0E4-9CA4-26356CCB3B1A}"/>
              </a:ext>
            </a:extLst>
          </p:cNvPr>
          <p:cNvSpPr txBox="1"/>
          <p:nvPr/>
        </p:nvSpPr>
        <p:spPr>
          <a:xfrm>
            <a:off x="8253338" y="858415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B619-E9A7-4C9E-C3F1-19CC0E627D5C}"/>
              </a:ext>
            </a:extLst>
          </p:cNvPr>
          <p:cNvSpPr txBox="1"/>
          <p:nvPr/>
        </p:nvSpPr>
        <p:spPr>
          <a:xfrm>
            <a:off x="10411820" y="3212840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CF-514D-B4E8-31C5-DBB9914224D4}"/>
              </a:ext>
            </a:extLst>
          </p:cNvPr>
          <p:cNvSpPr txBox="1"/>
          <p:nvPr/>
        </p:nvSpPr>
        <p:spPr>
          <a:xfrm>
            <a:off x="10841029" y="3920726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4C550-C4A9-CA9F-4442-F7B7B8AEAA57}"/>
              </a:ext>
            </a:extLst>
          </p:cNvPr>
          <p:cNvSpPr txBox="1"/>
          <p:nvPr/>
        </p:nvSpPr>
        <p:spPr>
          <a:xfrm>
            <a:off x="8352866" y="2451194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873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red, weapon&#10;&#10;Description automatically generated">
            <a:extLst>
              <a:ext uri="{FF2B5EF4-FFF2-40B4-BE49-F238E27FC236}">
                <a16:creationId xmlns:a16="http://schemas.microsoft.com/office/drawing/2014/main" id="{B83DCC63-4190-947F-82A6-94DE3DA7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188"/>
            <a:ext cx="12192000" cy="685800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92DA-D416-7D04-1ED8-847029F4799B}"/>
              </a:ext>
            </a:extLst>
          </p:cNvPr>
          <p:cNvSpPr txBox="1"/>
          <p:nvPr/>
        </p:nvSpPr>
        <p:spPr>
          <a:xfrm>
            <a:off x="913795" y="1446245"/>
            <a:ext cx="3531684" cy="456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Secondary Trigger feeds ammunition and starts flywheels.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Primary Trigger fires darts.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8C-9B28-B0E4-9CA4-26356CCB3B1A}"/>
              </a:ext>
            </a:extLst>
          </p:cNvPr>
          <p:cNvSpPr txBox="1"/>
          <p:nvPr/>
        </p:nvSpPr>
        <p:spPr>
          <a:xfrm>
            <a:off x="8253338" y="858415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B619-E9A7-4C9E-C3F1-19CC0E627D5C}"/>
              </a:ext>
            </a:extLst>
          </p:cNvPr>
          <p:cNvSpPr txBox="1"/>
          <p:nvPr/>
        </p:nvSpPr>
        <p:spPr>
          <a:xfrm>
            <a:off x="10411820" y="3212840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CF-514D-B4E8-31C5-DBB9914224D4}"/>
              </a:ext>
            </a:extLst>
          </p:cNvPr>
          <p:cNvSpPr txBox="1"/>
          <p:nvPr/>
        </p:nvSpPr>
        <p:spPr>
          <a:xfrm>
            <a:off x="10841029" y="3920726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4C550-C4A9-CA9F-4442-F7B7B8AEAA57}"/>
              </a:ext>
            </a:extLst>
          </p:cNvPr>
          <p:cNvSpPr txBox="1"/>
          <p:nvPr/>
        </p:nvSpPr>
        <p:spPr>
          <a:xfrm>
            <a:off x="8352866" y="2451194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023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red, weapon&#10;&#10;Description automatically generated">
            <a:extLst>
              <a:ext uri="{FF2B5EF4-FFF2-40B4-BE49-F238E27FC236}">
                <a16:creationId xmlns:a16="http://schemas.microsoft.com/office/drawing/2014/main" id="{B83DCC63-4190-947F-82A6-94DE3DA7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188"/>
            <a:ext cx="12192000" cy="685800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92DA-D416-7D04-1ED8-847029F4799B}"/>
              </a:ext>
            </a:extLst>
          </p:cNvPr>
          <p:cNvSpPr txBox="1"/>
          <p:nvPr/>
        </p:nvSpPr>
        <p:spPr>
          <a:xfrm>
            <a:off x="913795" y="1446245"/>
            <a:ext cx="3531684" cy="456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Red LED lights when overheated.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Pull charging handle when yellow LED is lit to reset.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8C-9B28-B0E4-9CA4-26356CCB3B1A}"/>
              </a:ext>
            </a:extLst>
          </p:cNvPr>
          <p:cNvSpPr txBox="1"/>
          <p:nvPr/>
        </p:nvSpPr>
        <p:spPr>
          <a:xfrm>
            <a:off x="8253338" y="858415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B619-E9A7-4C9E-C3F1-19CC0E627D5C}"/>
              </a:ext>
            </a:extLst>
          </p:cNvPr>
          <p:cNvSpPr txBox="1"/>
          <p:nvPr/>
        </p:nvSpPr>
        <p:spPr>
          <a:xfrm>
            <a:off x="10411820" y="3212840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CF-514D-B4E8-31C5-DBB9914224D4}"/>
              </a:ext>
            </a:extLst>
          </p:cNvPr>
          <p:cNvSpPr txBox="1"/>
          <p:nvPr/>
        </p:nvSpPr>
        <p:spPr>
          <a:xfrm>
            <a:off x="10841029" y="3920726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4C550-C4A9-CA9F-4442-F7B7B8AEAA57}"/>
              </a:ext>
            </a:extLst>
          </p:cNvPr>
          <p:cNvSpPr txBox="1"/>
          <p:nvPr/>
        </p:nvSpPr>
        <p:spPr>
          <a:xfrm>
            <a:off x="8352866" y="2451194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557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red, weapon&#10;&#10;Description automatically generated">
            <a:extLst>
              <a:ext uri="{FF2B5EF4-FFF2-40B4-BE49-F238E27FC236}">
                <a16:creationId xmlns:a16="http://schemas.microsoft.com/office/drawing/2014/main" id="{B83DCC63-4190-947F-82A6-94DE3DA75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188"/>
            <a:ext cx="12192000" cy="685800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D92DA-D416-7D04-1ED8-847029F4799B}"/>
              </a:ext>
            </a:extLst>
          </p:cNvPr>
          <p:cNvSpPr txBox="1"/>
          <p:nvPr/>
        </p:nvSpPr>
        <p:spPr>
          <a:xfrm>
            <a:off x="913795" y="2276669"/>
            <a:ext cx="3531684" cy="3732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Pull charging handle before overheat to reset early.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8C-9B28-B0E4-9CA4-26356CCB3B1A}"/>
              </a:ext>
            </a:extLst>
          </p:cNvPr>
          <p:cNvSpPr txBox="1"/>
          <p:nvPr/>
        </p:nvSpPr>
        <p:spPr>
          <a:xfrm>
            <a:off x="8253338" y="858415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B619-E9A7-4C9E-C3F1-19CC0E627D5C}"/>
              </a:ext>
            </a:extLst>
          </p:cNvPr>
          <p:cNvSpPr txBox="1"/>
          <p:nvPr/>
        </p:nvSpPr>
        <p:spPr>
          <a:xfrm>
            <a:off x="10411820" y="3212840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CF-514D-B4E8-31C5-DBB9914224D4}"/>
              </a:ext>
            </a:extLst>
          </p:cNvPr>
          <p:cNvSpPr txBox="1"/>
          <p:nvPr/>
        </p:nvSpPr>
        <p:spPr>
          <a:xfrm>
            <a:off x="10841029" y="3920726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4C550-C4A9-CA9F-4442-F7B7B8AEAA57}"/>
              </a:ext>
            </a:extLst>
          </p:cNvPr>
          <p:cNvSpPr txBox="1"/>
          <p:nvPr/>
        </p:nvSpPr>
        <p:spPr>
          <a:xfrm>
            <a:off x="8352866" y="2451194"/>
            <a:ext cx="42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bg2"/>
                  </a:solidFill>
                </a:ln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672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438BD-BAE9-84DD-21FB-93B4CB6F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609618"/>
            <a:ext cx="10322734" cy="3638763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1F20-D2BB-85D7-B9D6-3420502D6E20}"/>
              </a:ext>
            </a:extLst>
          </p:cNvPr>
          <p:cNvSpPr txBox="1"/>
          <p:nvPr/>
        </p:nvSpPr>
        <p:spPr>
          <a:xfrm>
            <a:off x="637592" y="270015"/>
            <a:ext cx="10916816" cy="1069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n w="12700">
                  <a:solidFill>
                    <a:schemeClr val="bg2"/>
                  </a:solidFill>
                </a:ln>
              </a:rPr>
              <a:t>Solidworks Design</a:t>
            </a:r>
            <a:endParaRPr lang="en-US" sz="4000" b="1" dirty="0">
              <a:ln w="12700">
                <a:solidFill>
                  <a:schemeClr val="bg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49636274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D92F-E54E-DD12-EE56-B13D10B00213}"/>
              </a:ext>
            </a:extLst>
          </p:cNvPr>
          <p:cNvSpPr txBox="1"/>
          <p:nvPr/>
        </p:nvSpPr>
        <p:spPr>
          <a:xfrm>
            <a:off x="1905863" y="4572001"/>
            <a:ext cx="8286491" cy="1838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Tinkercad 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Programming / Circuit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515796-7D30-2786-382C-8C21506A6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619" b="1"/>
          <a:stretch/>
        </p:blipFill>
        <p:spPr>
          <a:xfrm>
            <a:off x="-5" y="-6"/>
            <a:ext cx="6096000" cy="422068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A0E3D2-AAB7-240B-3787-7B142B1EB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83" r="15028" b="2"/>
          <a:stretch/>
        </p:blipFill>
        <p:spPr>
          <a:xfrm>
            <a:off x="6049109" y="5"/>
            <a:ext cx="6142896" cy="42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149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49D939-F36D-420C-B21D-EA07C4FD2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547806"/>
            <a:ext cx="4910032" cy="5670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37A0E-03B8-C017-7FC3-797A30EF8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3" r="-3" b="1185"/>
          <a:stretch/>
        </p:blipFill>
        <p:spPr>
          <a:xfrm>
            <a:off x="1509806" y="1064806"/>
            <a:ext cx="3897108" cy="4633350"/>
          </a:xfrm>
          <a:prstGeom prst="rect">
            <a:avLst/>
          </a:prstGeom>
          <a:ln w="50800" cap="rnd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FEBECF-D3BF-4232-9418-751244FB5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48" y="547806"/>
            <a:ext cx="4910032" cy="5670113"/>
          </a:xfrm>
          <a:prstGeom prst="rect">
            <a:avLst/>
          </a:prstGeom>
        </p:spPr>
      </p:pic>
      <p:pic>
        <p:nvPicPr>
          <p:cNvPr id="5" name="Picture 4" descr="A picture containing floor, indoor, weapon, red&#10;&#10;Description automatically generated">
            <a:extLst>
              <a:ext uri="{FF2B5EF4-FFF2-40B4-BE49-F238E27FC236}">
                <a16:creationId xmlns:a16="http://schemas.microsoft.com/office/drawing/2014/main" id="{BC23A02F-A402-8CDE-7185-E576C963A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r="34217" b="2"/>
          <a:stretch/>
        </p:blipFill>
        <p:spPr>
          <a:xfrm>
            <a:off x="6741570" y="1064806"/>
            <a:ext cx="3897108" cy="4633350"/>
          </a:xfrm>
          <a:prstGeom prst="rect">
            <a:avLst/>
          </a:prstGeom>
          <a:ln w="50800" cap="rnd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DC4F3-0D6E-E1CA-9A13-FE7A7F493867}"/>
              </a:ext>
            </a:extLst>
          </p:cNvPr>
          <p:cNvSpPr txBox="1"/>
          <p:nvPr/>
        </p:nvSpPr>
        <p:spPr>
          <a:xfrm>
            <a:off x="637592" y="10249"/>
            <a:ext cx="10916816" cy="1069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n w="12700">
                  <a:solidFill>
                    <a:schemeClr val="bg2"/>
                  </a:solidFill>
                </a:ln>
              </a:rPr>
              <a:t>Completed Build / Game Testing</a:t>
            </a:r>
            <a:endParaRPr lang="en-US" sz="4000" b="1" dirty="0">
              <a:ln w="12700">
                <a:solidFill>
                  <a:schemeClr val="bg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42076418"/>
      </p:ext>
    </p:extLst>
  </p:cSld>
  <p:clrMapOvr>
    <a:masterClrMapping/>
  </p:clrMapOvr>
  <p:transition spd="slow">
    <p:push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40</TotalTime>
  <Words>139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Widener</dc:creator>
  <cp:lastModifiedBy>Tyler Widener</cp:lastModifiedBy>
  <cp:revision>12</cp:revision>
  <dcterms:created xsi:type="dcterms:W3CDTF">2023-04-23T23:49:49Z</dcterms:created>
  <dcterms:modified xsi:type="dcterms:W3CDTF">2023-04-24T00:46:31Z</dcterms:modified>
</cp:coreProperties>
</file>